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8" userDrawn="1">
          <p15:clr>
            <a:srgbClr val="A4A3A4"/>
          </p15:clr>
        </p15:guide>
        <p15:guide id="2" pos="95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843B"/>
    <a:srgbClr val="99C74B"/>
    <a:srgbClr val="78A22F"/>
    <a:srgbClr val="584330"/>
    <a:srgbClr val="618636"/>
    <a:srgbClr val="373A3A"/>
    <a:srgbClr val="872175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378" autoAdjust="0"/>
  </p:normalViewPr>
  <p:slideViewPr>
    <p:cSldViewPr snapToGrid="0">
      <p:cViewPr>
        <p:scale>
          <a:sx n="10" d="100"/>
          <a:sy n="10" d="100"/>
        </p:scale>
        <p:origin x="1236" y="20"/>
      </p:cViewPr>
      <p:guideLst>
        <p:guide orient="horz" pos="13478"/>
        <p:guide pos="95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792EE934-69F3-5941-ADF8-9A478A38E988}" type="datetimeFigureOut">
              <a:rPr lang="en-GB"/>
              <a:t>14/03/2022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0096ED16-3541-1041-9F96-E79E95DE9A67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4A823-6FA9-3743-9310-B3C829E3CFA1}" type="datetimeFigureOut">
              <a:rPr lang="en-GB"/>
              <a:t>14/03/2022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D9A5-F830-7F49-9B34-00E0ACAA11F8}" type="slidenum">
              <a:r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3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55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0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1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6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4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2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8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2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72">
            <a:extLst>
              <a:ext uri="{FF2B5EF4-FFF2-40B4-BE49-F238E27FC236}">
                <a16:creationId xmlns:a16="http://schemas.microsoft.com/office/drawing/2014/main" id="{AAAE50B1-55F1-48E5-AD0A-2C5747FF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07" y="12471022"/>
            <a:ext cx="14607520" cy="15644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7607" tIns="187607" rIns="187607" bIns="187607">
            <a:spAutoFit/>
          </a:bodyPr>
          <a:lstStyle>
            <a:lvl1pPr defTabSz="360045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6004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6004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6004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60045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Presentation of the methods, methodology, data etc.</a:t>
            </a: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fr-FR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fr-FR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5185" y="430151"/>
            <a:ext cx="29761175" cy="41932351"/>
          </a:xfrm>
          <a:prstGeom prst="rect">
            <a:avLst/>
          </a:prstGeom>
          <a:noFill/>
          <a:ln w="12700">
            <a:solidFill>
              <a:srgbClr val="CB84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02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23983" y="1862606"/>
            <a:ext cx="314514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LOGO OF YOUR INSTITUTION</a:t>
            </a:r>
            <a:r>
              <a:rPr lang="lt-LT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fontAlgn="auto">
              <a:lnSpc>
                <a:spcPct val="100000"/>
              </a:lnSpc>
            </a:pPr>
            <a:r>
              <a:rPr lang="lt-LT" sz="3200" b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if</a:t>
            </a:r>
            <a:r>
              <a:rPr lang="lt-LT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needed</a:t>
            </a:r>
            <a:r>
              <a:rPr lang="lt-LT" sz="3200" b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46" name="Flowchart: Manual Input 12"/>
          <p:cNvSpPr/>
          <p:nvPr/>
        </p:nvSpPr>
        <p:spPr>
          <a:xfrm flipH="1" flipV="1">
            <a:off x="270069" y="441261"/>
            <a:ext cx="29761175" cy="5641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6549 w 10000"/>
              <a:gd name="connsiteY0-2" fmla="*/ 2930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6549 w 10000"/>
              <a:gd name="connsiteY4-10" fmla="*/ 2930 h 10000"/>
              <a:gd name="connsiteX0-11" fmla="*/ 6549 w 10000"/>
              <a:gd name="connsiteY0-12" fmla="*/ 0 h 7070"/>
              <a:gd name="connsiteX1-13" fmla="*/ 7066 w 10000"/>
              <a:gd name="connsiteY1-14" fmla="*/ 2885 h 7070"/>
              <a:gd name="connsiteX2-15" fmla="*/ 10000 w 10000"/>
              <a:gd name="connsiteY2-16" fmla="*/ 7070 h 7070"/>
              <a:gd name="connsiteX3-17" fmla="*/ 0 w 10000"/>
              <a:gd name="connsiteY3-18" fmla="*/ 7070 h 7070"/>
              <a:gd name="connsiteX4-19" fmla="*/ 6549 w 10000"/>
              <a:gd name="connsiteY4-20" fmla="*/ 0 h 7070"/>
              <a:gd name="connsiteX0-21" fmla="*/ 4855 w 10000"/>
              <a:gd name="connsiteY0-22" fmla="*/ 0 h 9342"/>
              <a:gd name="connsiteX1-23" fmla="*/ 7066 w 10000"/>
              <a:gd name="connsiteY1-24" fmla="*/ 3423 h 9342"/>
              <a:gd name="connsiteX2-25" fmla="*/ 10000 w 10000"/>
              <a:gd name="connsiteY2-26" fmla="*/ 9342 h 9342"/>
              <a:gd name="connsiteX3-27" fmla="*/ 0 w 10000"/>
              <a:gd name="connsiteY3-28" fmla="*/ 9342 h 9342"/>
              <a:gd name="connsiteX4-29" fmla="*/ 4855 w 10000"/>
              <a:gd name="connsiteY4-30" fmla="*/ 0 h 9342"/>
              <a:gd name="connsiteX0-31" fmla="*/ 4855 w 10000"/>
              <a:gd name="connsiteY0-32" fmla="*/ 96 h 10096"/>
              <a:gd name="connsiteX1-33" fmla="*/ 7066 w 10000"/>
              <a:gd name="connsiteY1-34" fmla="*/ 3760 h 10096"/>
              <a:gd name="connsiteX2-35" fmla="*/ 10000 w 10000"/>
              <a:gd name="connsiteY2-36" fmla="*/ 10096 h 10096"/>
              <a:gd name="connsiteX3-37" fmla="*/ 0 w 10000"/>
              <a:gd name="connsiteY3-38" fmla="*/ 10096 h 10096"/>
              <a:gd name="connsiteX4-39" fmla="*/ 4855 w 10000"/>
              <a:gd name="connsiteY4-40" fmla="*/ 96 h 100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96">
                <a:moveTo>
                  <a:pt x="4855" y="96"/>
                </a:moveTo>
                <a:cubicBezTo>
                  <a:pt x="5167" y="-560"/>
                  <a:pt x="6894" y="2303"/>
                  <a:pt x="7066" y="3760"/>
                </a:cubicBezTo>
                <a:lnTo>
                  <a:pt x="10000" y="10096"/>
                </a:lnTo>
                <a:lnTo>
                  <a:pt x="0" y="10096"/>
                </a:lnTo>
                <a:lnTo>
                  <a:pt x="4855" y="96"/>
                </a:lnTo>
                <a:close/>
              </a:path>
            </a:pathLst>
          </a:custGeom>
          <a:solidFill>
            <a:srgbClr val="CB84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02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078" y="1887575"/>
            <a:ext cx="23039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charset="0"/>
                <a:cs typeface="Times New Roman" panose="02020603050405020304" charset="0"/>
              </a:rPr>
              <a:t>The poster title goes here</a:t>
            </a:r>
            <a:r>
              <a:rPr lang="lt-LT" altLang="en-US" sz="6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6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Your name and the names of the people who have contributed to this presentation go here.</a:t>
            </a:r>
            <a:b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The names and addresses of the associated institutions go here.</a:t>
            </a:r>
            <a:endParaRPr lang="en-US" sz="6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Text Box 471"/>
          <p:cNvSpPr txBox="1">
            <a:spLocks noChangeArrowheads="1"/>
          </p:cNvSpPr>
          <p:nvPr/>
        </p:nvSpPr>
        <p:spPr bwMode="auto">
          <a:xfrm>
            <a:off x="478998" y="4902269"/>
            <a:ext cx="29314504" cy="653361"/>
          </a:xfrm>
          <a:prstGeom prst="rect">
            <a:avLst/>
          </a:prstGeom>
          <a:solidFill>
            <a:srgbClr val="CB843B"/>
          </a:solidFill>
          <a:ln>
            <a:noFill/>
          </a:ln>
        </p:spPr>
        <p:txBody>
          <a:bodyPr wrap="square" lIns="37450" tIns="18721" rIns="37450" bIns="187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Introduction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75265" y="28443354"/>
            <a:ext cx="14609329" cy="11657628"/>
          </a:xfrm>
          <a:prstGeom prst="roundRect">
            <a:avLst>
              <a:gd name="adj" fmla="val 0"/>
            </a:avLst>
          </a:prstGeom>
          <a:solidFill>
            <a:srgbClr val="CB843B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4102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472"/>
          <p:cNvSpPr txBox="1">
            <a:spLocks noChangeArrowheads="1"/>
          </p:cNvSpPr>
          <p:nvPr/>
        </p:nvSpPr>
        <p:spPr bwMode="auto">
          <a:xfrm>
            <a:off x="475265" y="5567022"/>
            <a:ext cx="29314504" cy="5857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7607" tIns="187607" rIns="187607" bIns="187607">
            <a:spAutoFit/>
          </a:bodyPr>
          <a:lstStyle>
            <a:lvl1pPr defTabSz="360045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6004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6004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6004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60045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Relevance of the research, aims, objectives, etc.</a:t>
            </a: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fr-FR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Introduction and theoretical background</a:t>
            </a:r>
            <a:r>
              <a:rPr lang="lt-LT" altLang="fr-FR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fr-FR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72"/>
          <p:cNvSpPr txBox="1">
            <a:spLocks noChangeArrowheads="1"/>
          </p:cNvSpPr>
          <p:nvPr/>
        </p:nvSpPr>
        <p:spPr bwMode="auto">
          <a:xfrm>
            <a:off x="15322091" y="12329990"/>
            <a:ext cx="14474124" cy="27770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7607" tIns="187607" rIns="187607" bIns="187607">
            <a:spAutoFit/>
          </a:bodyPr>
          <a:lstStyle>
            <a:lvl1pPr defTabSz="360045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6004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6004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6004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60045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600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fr-FR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Presentation of research findings</a:t>
            </a:r>
            <a:r>
              <a:rPr lang="lt-LT" altLang="fr-FR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1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873" y="28591816"/>
            <a:ext cx="14591899" cy="6052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ts val="3989"/>
              </a:lnSpc>
            </a:pPr>
            <a:r>
              <a:rPr lang="en-US" sz="4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Main conclusions </a:t>
            </a: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E8530EEC-94D1-4419-A984-9D9ACCF8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02" y="2934274"/>
            <a:ext cx="3956595" cy="1541145"/>
          </a:xfrm>
          <a:prstGeom prst="rect">
            <a:avLst/>
          </a:prstGeom>
        </p:spPr>
      </p:pic>
      <p:sp>
        <p:nvSpPr>
          <p:cNvPr id="25" name="Text Box 471">
            <a:extLst>
              <a:ext uri="{FF2B5EF4-FFF2-40B4-BE49-F238E27FC236}">
                <a16:creationId xmlns:a16="http://schemas.microsoft.com/office/drawing/2014/main" id="{1E70B196-A1F4-4D67-A70C-FA0A38AF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98" y="11817662"/>
            <a:ext cx="14609329" cy="653361"/>
          </a:xfrm>
          <a:prstGeom prst="rect">
            <a:avLst/>
          </a:prstGeom>
          <a:solidFill>
            <a:srgbClr val="CB843B"/>
          </a:solidFill>
          <a:ln>
            <a:noFill/>
          </a:ln>
        </p:spPr>
        <p:txBody>
          <a:bodyPr wrap="square" lIns="37450" tIns="18721" rIns="37450" bIns="187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Methodology</a:t>
            </a:r>
          </a:p>
        </p:txBody>
      </p:sp>
      <p:sp>
        <p:nvSpPr>
          <p:cNvPr id="29" name="Text Box 471">
            <a:extLst>
              <a:ext uri="{FF2B5EF4-FFF2-40B4-BE49-F238E27FC236}">
                <a16:creationId xmlns:a16="http://schemas.microsoft.com/office/drawing/2014/main" id="{E5A3FD88-82B8-4BFB-B5BF-246EC1A7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2141" y="11817661"/>
            <a:ext cx="14515328" cy="653361"/>
          </a:xfrm>
          <a:prstGeom prst="rect">
            <a:avLst/>
          </a:prstGeom>
          <a:solidFill>
            <a:srgbClr val="CB843B"/>
          </a:solidFill>
          <a:ln>
            <a:noFill/>
          </a:ln>
        </p:spPr>
        <p:txBody>
          <a:bodyPr wrap="square" lIns="37450" tIns="18721" rIns="37450" bIns="18721">
            <a:spAutoFit/>
          </a:bodyPr>
          <a:lstStyle>
            <a:lvl1pPr defTabSz="7493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4930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493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493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493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49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fr-FR" sz="40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2984E9-211C-42EE-9D30-C45CAFD672A1}"/>
              </a:ext>
            </a:extLst>
          </p:cNvPr>
          <p:cNvSpPr txBox="1"/>
          <p:nvPr/>
        </p:nvSpPr>
        <p:spPr>
          <a:xfrm>
            <a:off x="565202" y="29197110"/>
            <a:ext cx="14293937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fr-FR" sz="3200" dirty="0">
                <a:latin typeface="Times New Roman" panose="02020603050405020304" charset="0"/>
                <a:cs typeface="Times New Roman" panose="02020603050405020304" charset="0"/>
              </a:rPr>
              <a:t>Presentation of</a:t>
            </a:r>
            <a:r>
              <a:rPr lang="lt-LT" altLang="fr-FR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fr-FR" sz="3200" dirty="0">
                <a:latin typeface="Times New Roman" panose="02020603050405020304" charset="0"/>
                <a:cs typeface="Times New Roman" panose="02020603050405020304" charset="0"/>
              </a:rPr>
              <a:t>main research conclusions</a:t>
            </a:r>
            <a:r>
              <a:rPr lang="lt-LT" altLang="fr-FR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en-GB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ct val="0"/>
              </a:spcBef>
              <a:buNone/>
            </a:pPr>
            <a:endParaRPr lang="lt-LT" altLang="fr-FR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F726E-9A8E-4A2B-9190-D8A516B9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35" y="945544"/>
            <a:ext cx="4799465" cy="156478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2F5B2EB-F295-4FBF-9AFC-694E4DEDB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6" t="49921" b="41135"/>
          <a:stretch/>
        </p:blipFill>
        <p:spPr>
          <a:xfrm>
            <a:off x="475265" y="40334503"/>
            <a:ext cx="29314504" cy="17476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rtrait_poster_template-PLAID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85</Words>
  <Application>Microsoft Office PowerPoint</Application>
  <PresentationFormat>Pasirinktinai</PresentationFormat>
  <Paragraphs>141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Portrait_poster_template-PLAID</vt:lpstr>
      <vt:lpstr>„PowerPoint“ pateiktis</vt:lpstr>
    </vt:vector>
  </TitlesOfParts>
  <Company>The James Hutton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Hardy</dc:creator>
  <cp:lastModifiedBy>deimenam@gmail.com</cp:lastModifiedBy>
  <cp:revision>44</cp:revision>
  <cp:lastPrinted>2011-03-22T13:38:00Z</cp:lastPrinted>
  <dcterms:created xsi:type="dcterms:W3CDTF">2018-01-05T14:12:00Z</dcterms:created>
  <dcterms:modified xsi:type="dcterms:W3CDTF">2022-03-14T19:23:48Z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0x0101008362D038233C51469147F003D8E0F8C5</vt:lpwstr>
  </property>
  <property fmtid="{D5CDD505-2E9C-101B-9397-08002B2CF9AE}" pid="3" name="_dlc_DocIdItemGuid">
    <vt:lpwstr>7a82cd6d-7a63-47ef-a056-dc8a371c78f2</vt:lpwstr>
  </property>
  <property fmtid="{D5CDD505-2E9C-101B-9397-08002B2CF9AE}" pid="4" name="ICV">
    <vt:lpwstr>53B63D0D1A1E4F1182EE426E8FCFF7FB</vt:lpwstr>
  </property>
  <property fmtid="{D5CDD505-2E9C-101B-9397-08002B2CF9AE}" pid="5" name="KSOProductBuildVer">
    <vt:lpwstr>1033-11.2.0.10382</vt:lpwstr>
  </property>
</Properties>
</file>